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0" r:id="rId15"/>
    <p:sldId id="274" r:id="rId16"/>
    <p:sldId id="273" r:id="rId17"/>
    <p:sldId id="275" r:id="rId18"/>
    <p:sldId id="268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94660"/>
  </p:normalViewPr>
  <p:slideViewPr>
    <p:cSldViewPr snapToGrid="0">
      <p:cViewPr>
        <p:scale>
          <a:sx n="75" d="100"/>
          <a:sy n="75" d="100"/>
        </p:scale>
        <p:origin x="4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0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5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4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10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26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8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5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74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7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50040-3C50-472F-ABF4-A50A6BD4AEDD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4625-8AEF-472D-B91C-E38F026C6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0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ropbox.com/developers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dropbox.com/login?cont=https%3A%2F%2Fwww.dropbox.com%2Freferral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dropbox.com/plu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ropbox.com/pro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dropbox.com/busines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dropbox.com/enterprise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ropbox.com/securit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dropbox.com/plans?trigger=homepagefoo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ropbox.com/k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dropbox.com/mobile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dropbox.com/instal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ropbox.com/k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ropbox.com/jobs?&amp;gh_src=x36ci4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도움말 </a:t>
            </a:r>
            <a:r>
              <a:rPr lang="en-US" altLang="ko-KR" sz="2000" dirty="0"/>
              <a:t>https://www.dropbox.com/help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96332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" y="2691442"/>
            <a:ext cx="5643605" cy="4019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" y="138069"/>
            <a:ext cx="5655839" cy="40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포럼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https://www.dropboxforum.com/t5/English/ct-p/English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83084"/>
              </p:ext>
            </p:extLst>
          </p:nvPr>
        </p:nvGraphicFramePr>
        <p:xfrm>
          <a:off x="5999672" y="1804213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5" y="181154"/>
            <a:ext cx="5565867" cy="37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9288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개발자 페이지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www.dropbox.com/developers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09489"/>
              </p:ext>
            </p:extLst>
          </p:nvPr>
        </p:nvGraphicFramePr>
        <p:xfrm>
          <a:off x="6206706" y="1674817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3" y="301924"/>
            <a:ext cx="5679714" cy="3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1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1248015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추천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www.dropbox.com/login?cont=https%3A%2F%2Fwww.dropbox.com%2Freferrals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2961"/>
              </p:ext>
            </p:extLst>
          </p:nvPr>
        </p:nvGraphicFramePr>
        <p:xfrm>
          <a:off x="6189453" y="2157896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9" y="465825"/>
            <a:ext cx="5705016" cy="38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Dropbox plus</a:t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www.dropbox.com/plus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93768"/>
              </p:ext>
            </p:extLst>
          </p:nvPr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229917"/>
            <a:ext cx="6522128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0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Dropbox </a:t>
            </a:r>
            <a:r>
              <a:rPr lang="en-US" altLang="ko-KR" sz="2000" dirty="0" smtClean="0"/>
              <a:t>pro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www.dropbox.com/pro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83055"/>
              </p:ext>
            </p:extLst>
          </p:nvPr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58750"/>
            <a:ext cx="6345244" cy="34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Dropbox </a:t>
            </a:r>
            <a:r>
              <a:rPr lang="en-US" altLang="ko-KR" sz="2000" dirty="0" smtClean="0"/>
              <a:t>business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www.dropbox.com/business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8" y="380880"/>
            <a:ext cx="6429666" cy="34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Dropbox </a:t>
            </a:r>
            <a:r>
              <a:rPr lang="en-US" altLang="ko-KR" sz="2000" dirty="0" smtClean="0"/>
              <a:t>enterprise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www.dropbox.com/enterprise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1" y="345056"/>
            <a:ext cx="6576844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1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7038" y="304739"/>
            <a:ext cx="5027762" cy="1075487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보안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www.dropbox.com/security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12736"/>
              </p:ext>
            </p:extLst>
          </p:nvPr>
        </p:nvGraphicFramePr>
        <p:xfrm>
          <a:off x="6862313" y="1869356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201882"/>
            <a:ext cx="6216602" cy="33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8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요금제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</a:t>
            </a:r>
            <a:r>
              <a:rPr lang="en-US" altLang="ko-KR" sz="2000" dirty="0" smtClean="0">
                <a:hlinkClick r:id="rId2"/>
              </a:rPr>
              <a:t>www.dropbox.com/plans?trigger=homepagefoot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8" y="353114"/>
            <a:ext cx="6529667" cy="35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>
                <a:hlinkClick r:id="rId2"/>
              </a:rPr>
              <a:t>https://www.dropbox.com/ko/</a:t>
            </a:r>
            <a:endParaRPr lang="ko-KR" altLang="en-US" sz="2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1" y="2902835"/>
            <a:ext cx="5181600" cy="3533573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1" y="232913"/>
            <a:ext cx="5181600" cy="3285090"/>
          </a:xfr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56022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95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앱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www.dropbox.com/mobile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2" y="396814"/>
            <a:ext cx="6464284" cy="3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6820" y="229917"/>
            <a:ext cx="5027762" cy="127970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다운로드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www.dropbox.com/install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664570" y="186820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6" y="357742"/>
            <a:ext cx="6424557" cy="34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2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5453" y="81147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7188" y="87056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7188" y="506996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모바일앱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45485" y="926936"/>
            <a:ext cx="9589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요금제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5485" y="1346876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보안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31318" y="1773420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31318" y="2193360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문의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1969" y="3048162"/>
            <a:ext cx="11079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개인정보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1969" y="2613300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쿠키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1969" y="4194885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채용정보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5485" y="3760023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829" y="5052978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블로그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7188" y="4597967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언론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829" y="5496589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개발자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2" idx="3"/>
            <a:endCxn id="3" idx="1"/>
          </p:cNvCxnSpPr>
          <p:nvPr/>
        </p:nvCxnSpPr>
        <p:spPr>
          <a:xfrm>
            <a:off x="3873449" y="265813"/>
            <a:ext cx="863739" cy="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2" idx="3"/>
            <a:endCxn id="5" idx="1"/>
          </p:cNvCxnSpPr>
          <p:nvPr/>
        </p:nvCxnSpPr>
        <p:spPr>
          <a:xfrm>
            <a:off x="3873449" y="265813"/>
            <a:ext cx="872036" cy="8457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" idx="3"/>
            <a:endCxn id="6" idx="1"/>
          </p:cNvCxnSpPr>
          <p:nvPr/>
        </p:nvCxnSpPr>
        <p:spPr>
          <a:xfrm>
            <a:off x="3873449" y="265813"/>
            <a:ext cx="872036" cy="1265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" idx="3"/>
            <a:endCxn id="7" idx="1"/>
          </p:cNvCxnSpPr>
          <p:nvPr/>
        </p:nvCxnSpPr>
        <p:spPr>
          <a:xfrm>
            <a:off x="3873449" y="265813"/>
            <a:ext cx="857869" cy="1692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" idx="3"/>
            <a:endCxn id="4" idx="1"/>
          </p:cNvCxnSpPr>
          <p:nvPr/>
        </p:nvCxnSpPr>
        <p:spPr>
          <a:xfrm>
            <a:off x="3873449" y="265813"/>
            <a:ext cx="863739" cy="4258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" idx="3"/>
            <a:endCxn id="8" idx="1"/>
          </p:cNvCxnSpPr>
          <p:nvPr/>
        </p:nvCxnSpPr>
        <p:spPr>
          <a:xfrm>
            <a:off x="3873449" y="265813"/>
            <a:ext cx="857869" cy="2112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" idx="3"/>
            <a:endCxn id="10" idx="1"/>
          </p:cNvCxnSpPr>
          <p:nvPr/>
        </p:nvCxnSpPr>
        <p:spPr>
          <a:xfrm>
            <a:off x="3873449" y="265813"/>
            <a:ext cx="848520" cy="2532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" idx="3"/>
            <a:endCxn id="9" idx="1"/>
          </p:cNvCxnSpPr>
          <p:nvPr/>
        </p:nvCxnSpPr>
        <p:spPr>
          <a:xfrm>
            <a:off x="3873449" y="265813"/>
            <a:ext cx="848520" cy="3105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" idx="3"/>
            <a:endCxn id="12" idx="1"/>
          </p:cNvCxnSpPr>
          <p:nvPr/>
        </p:nvCxnSpPr>
        <p:spPr>
          <a:xfrm>
            <a:off x="3873449" y="265813"/>
            <a:ext cx="872036" cy="3678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" idx="3"/>
            <a:endCxn id="11" idx="1"/>
          </p:cNvCxnSpPr>
          <p:nvPr/>
        </p:nvCxnSpPr>
        <p:spPr>
          <a:xfrm>
            <a:off x="3873449" y="265813"/>
            <a:ext cx="848520" cy="4113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" idx="3"/>
            <a:endCxn id="14" idx="1"/>
          </p:cNvCxnSpPr>
          <p:nvPr/>
        </p:nvCxnSpPr>
        <p:spPr>
          <a:xfrm>
            <a:off x="3873449" y="265813"/>
            <a:ext cx="863739" cy="45168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" idx="3"/>
            <a:endCxn id="13" idx="1"/>
          </p:cNvCxnSpPr>
          <p:nvPr/>
        </p:nvCxnSpPr>
        <p:spPr>
          <a:xfrm>
            <a:off x="3873449" y="265813"/>
            <a:ext cx="833380" cy="49718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" idx="3"/>
            <a:endCxn id="15" idx="1"/>
          </p:cNvCxnSpPr>
          <p:nvPr/>
        </p:nvCxnSpPr>
        <p:spPr>
          <a:xfrm>
            <a:off x="3873449" y="265813"/>
            <a:ext cx="833380" cy="5415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70945" y="5895765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추천</a:t>
            </a:r>
            <a:endParaRPr lang="ko-KR" altLang="en-US" dirty="0"/>
          </a:p>
        </p:txBody>
      </p:sp>
      <p:cxnSp>
        <p:nvCxnSpPr>
          <p:cNvPr id="46" name="꺾인 연결선 45"/>
          <p:cNvCxnSpPr>
            <a:stCxn id="2" idx="3"/>
            <a:endCxn id="44" idx="1"/>
          </p:cNvCxnSpPr>
          <p:nvPr/>
        </p:nvCxnSpPr>
        <p:spPr>
          <a:xfrm>
            <a:off x="3873449" y="265813"/>
            <a:ext cx="797496" cy="581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95510" y="6324609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포럼</a:t>
            </a:r>
            <a:endParaRPr lang="ko-KR" altLang="en-US" dirty="0"/>
          </a:p>
        </p:txBody>
      </p:sp>
      <p:cxnSp>
        <p:nvCxnSpPr>
          <p:cNvPr id="49" name="꺾인 연결선 48"/>
          <p:cNvCxnSpPr>
            <a:stCxn id="2" idx="3"/>
            <a:endCxn id="47" idx="1"/>
          </p:cNvCxnSpPr>
          <p:nvPr/>
        </p:nvCxnSpPr>
        <p:spPr>
          <a:xfrm>
            <a:off x="3873449" y="265813"/>
            <a:ext cx="822061" cy="624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14532" y="616191"/>
            <a:ext cx="6110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plus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914532" y="1025833"/>
            <a:ext cx="5388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pro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633304" y="1458026"/>
            <a:ext cx="10663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business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515483" y="1893589"/>
            <a:ext cx="12230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enterprise</a:t>
            </a:r>
            <a:endParaRPr lang="ko-KR" altLang="en-US" dirty="0"/>
          </a:p>
        </p:txBody>
      </p:sp>
      <p:cxnSp>
        <p:nvCxnSpPr>
          <p:cNvPr id="74" name="꺾인 연결선 73"/>
          <p:cNvCxnSpPr>
            <a:stCxn id="2" idx="3"/>
            <a:endCxn id="67" idx="3"/>
          </p:cNvCxnSpPr>
          <p:nvPr/>
        </p:nvCxnSpPr>
        <p:spPr>
          <a:xfrm flipH="1">
            <a:off x="3699622" y="265813"/>
            <a:ext cx="173827" cy="1376879"/>
          </a:xfrm>
          <a:prstGeom prst="bentConnector3">
            <a:avLst>
              <a:gd name="adj1" fmla="val -1315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" idx="3"/>
            <a:endCxn id="68" idx="3"/>
          </p:cNvCxnSpPr>
          <p:nvPr/>
        </p:nvCxnSpPr>
        <p:spPr>
          <a:xfrm flipH="1">
            <a:off x="3738575" y="265813"/>
            <a:ext cx="134874" cy="1812442"/>
          </a:xfrm>
          <a:prstGeom prst="bentConnector3">
            <a:avLst>
              <a:gd name="adj1" fmla="val -169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2" idx="3"/>
            <a:endCxn id="50" idx="3"/>
          </p:cNvCxnSpPr>
          <p:nvPr/>
        </p:nvCxnSpPr>
        <p:spPr>
          <a:xfrm flipH="1">
            <a:off x="3525597" y="265813"/>
            <a:ext cx="347852" cy="535044"/>
          </a:xfrm>
          <a:prstGeom prst="bentConnector3">
            <a:avLst>
              <a:gd name="adj1" fmla="val -65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2" idx="3"/>
            <a:endCxn id="66" idx="3"/>
          </p:cNvCxnSpPr>
          <p:nvPr/>
        </p:nvCxnSpPr>
        <p:spPr>
          <a:xfrm flipH="1">
            <a:off x="3453397" y="265813"/>
            <a:ext cx="420052" cy="944686"/>
          </a:xfrm>
          <a:prstGeom prst="bentConnector3">
            <a:avLst>
              <a:gd name="adj1" fmla="val -544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77596" y="876077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요금제</a:t>
            </a:r>
            <a:endParaRPr lang="ko-KR" altLang="en-US" dirty="0"/>
          </a:p>
        </p:txBody>
      </p:sp>
      <p:cxnSp>
        <p:nvCxnSpPr>
          <p:cNvPr id="130" name="꺾인 연결선 129"/>
          <p:cNvCxnSpPr>
            <a:stCxn id="50" idx="1"/>
            <a:endCxn id="128" idx="3"/>
          </p:cNvCxnSpPr>
          <p:nvPr/>
        </p:nvCxnSpPr>
        <p:spPr>
          <a:xfrm rot="10800000" flipV="1">
            <a:off x="1854760" y="800857"/>
            <a:ext cx="1059773" cy="259886"/>
          </a:xfrm>
          <a:prstGeom prst="bentConnector3">
            <a:avLst>
              <a:gd name="adj1" fmla="val 624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66" idx="1"/>
            <a:endCxn id="128" idx="3"/>
          </p:cNvCxnSpPr>
          <p:nvPr/>
        </p:nvCxnSpPr>
        <p:spPr>
          <a:xfrm rot="10800000">
            <a:off x="1854760" y="1060743"/>
            <a:ext cx="1059773" cy="149756"/>
          </a:xfrm>
          <a:prstGeom prst="bentConnector3">
            <a:avLst>
              <a:gd name="adj1" fmla="val 634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67" idx="1"/>
            <a:endCxn id="128" idx="3"/>
          </p:cNvCxnSpPr>
          <p:nvPr/>
        </p:nvCxnSpPr>
        <p:spPr>
          <a:xfrm rot="10800000">
            <a:off x="1854760" y="1060744"/>
            <a:ext cx="778545" cy="5819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68" idx="1"/>
            <a:endCxn id="128" idx="3"/>
          </p:cNvCxnSpPr>
          <p:nvPr/>
        </p:nvCxnSpPr>
        <p:spPr>
          <a:xfrm rot="10800000">
            <a:off x="1854759" y="1060743"/>
            <a:ext cx="660724" cy="1017512"/>
          </a:xfrm>
          <a:prstGeom prst="bentConnector3">
            <a:avLst>
              <a:gd name="adj1" fmla="val 40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7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로그인 </a:t>
            </a:r>
            <a:r>
              <a:rPr lang="en-US" altLang="ko-KR" sz="2000" dirty="0" smtClean="0">
                <a:hlinkClick r:id="rId2"/>
              </a:rPr>
              <a:t>https://www.dropbox.com/ko/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72651"/>
              </p:ext>
            </p:extLst>
          </p:nvPr>
        </p:nvGraphicFramePr>
        <p:xfrm>
          <a:off x="6085936" y="1000664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246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2"/>
          <a:stretch/>
        </p:blipFill>
        <p:spPr>
          <a:xfrm>
            <a:off x="759125" y="288146"/>
            <a:ext cx="4477108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 fontScale="90000"/>
          </a:bodyPr>
          <a:lstStyle/>
          <a:p>
            <a:r>
              <a:rPr lang="ko-KR" altLang="en-US" sz="2000" dirty="0" err="1" smtClean="0"/>
              <a:t>블로그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https://blogs.dropbox.com/dropbox/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25926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0" y="2984740"/>
            <a:ext cx="5038235" cy="3588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0" y="373751"/>
            <a:ext cx="5038236" cy="35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3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뉴스 </a:t>
            </a:r>
            <a:r>
              <a:rPr lang="en-US" altLang="ko-KR" sz="2000" dirty="0" smtClean="0"/>
              <a:t>https://www.dropbox.com/news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10053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" y="3073832"/>
            <a:ext cx="4662788" cy="3321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0" y="313377"/>
            <a:ext cx="4674902" cy="3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0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문의하기 </a:t>
            </a:r>
            <a:r>
              <a:rPr lang="en-US" altLang="ko-KR" sz="2000" dirty="0"/>
              <a:t>https://www.dropbox.com/contact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82337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2" y="631135"/>
            <a:ext cx="5179365" cy="37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개인정보 정책 및 이용약관</a:t>
            </a:r>
            <a:r>
              <a:rPr lang="en-US" altLang="ko-KR" sz="2000" dirty="0" smtClean="0"/>
              <a:t>https</a:t>
            </a:r>
            <a:r>
              <a:rPr lang="en-US" altLang="ko-KR" sz="2000" dirty="0"/>
              <a:t>://www.dropbox.com/privacy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30440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6" y="2763802"/>
            <a:ext cx="5505867" cy="39216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4" y="301924"/>
            <a:ext cx="5510569" cy="39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1006475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채용정</a:t>
            </a:r>
            <a:r>
              <a:rPr lang="ko-KR" altLang="en-US" sz="2000" dirty="0" smtClean="0"/>
              <a:t>보</a:t>
            </a:r>
            <a:r>
              <a:rPr lang="ko-KR" altLang="en-US" sz="2000" dirty="0" smtClean="0"/>
              <a:t> </a:t>
            </a:r>
            <a:r>
              <a:rPr lang="en-US" altLang="ko-KR" sz="2000" dirty="0">
                <a:hlinkClick r:id="rId2"/>
              </a:rPr>
              <a:t>https://www.dropbox.com/jobs?&amp;</a:t>
            </a:r>
            <a:r>
              <a:rPr lang="en-US" altLang="ko-KR" sz="2000" dirty="0" smtClean="0">
                <a:hlinkClick r:id="rId2"/>
              </a:rPr>
              <a:t>gh_src=x36ci4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27049"/>
              </p:ext>
            </p:extLst>
          </p:nvPr>
        </p:nvGraphicFramePr>
        <p:xfrm>
          <a:off x="5999672" y="1648938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6" y="189781"/>
            <a:ext cx="5631682" cy="40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4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9672" y="373751"/>
            <a:ext cx="5027762" cy="514769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쿠키정책 페이지</a:t>
            </a:r>
            <a:r>
              <a:rPr lang="en-US" altLang="ko-KR" sz="2000" dirty="0" smtClean="0"/>
              <a:t>https</a:t>
            </a:r>
            <a:r>
              <a:rPr lang="en-US" altLang="ko-KR" sz="2000" dirty="0"/>
              <a:t>://www.dropbox.com/help/security/cookies</a:t>
            </a:r>
            <a:endParaRPr lang="ko-KR" altLang="en-US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82888"/>
              </p:ext>
            </p:extLst>
          </p:nvPr>
        </p:nvGraphicFramePr>
        <p:xfrm>
          <a:off x="5999672" y="1053715"/>
          <a:ext cx="2266934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2314"/>
                <a:gridCol w="7246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Create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5" y="2786332"/>
            <a:ext cx="5478943" cy="3902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4" y="235739"/>
            <a:ext cx="5482381" cy="39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1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266</Words>
  <Application>Microsoft Office PowerPoint</Application>
  <PresentationFormat>와이드스크린</PresentationFormat>
  <Paragraphs>221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메인페이지 https://www.dropbox.com/ko/</vt:lpstr>
      <vt:lpstr>로그인 https://www.dropbox.com/ko/</vt:lpstr>
      <vt:lpstr>블로그 https://blogs.dropbox.com/dropbox/</vt:lpstr>
      <vt:lpstr>뉴스 https://www.dropbox.com/news</vt:lpstr>
      <vt:lpstr>문의하기 https://www.dropbox.com/contact</vt:lpstr>
      <vt:lpstr>개인정보 정책 및 이용약관https://www.dropbox.com/privacy</vt:lpstr>
      <vt:lpstr>채용정보 https://www.dropbox.com/jobs?&amp;gh_src=x36ci4 </vt:lpstr>
      <vt:lpstr>쿠키정책 페이지https://www.dropbox.com/help/security/cookies</vt:lpstr>
      <vt:lpstr>도움말 https://www.dropbox.com/help</vt:lpstr>
      <vt:lpstr>포럼 https://www.dropboxforum.com/t5/English/ct-p/English</vt:lpstr>
      <vt:lpstr>개발자 페이지 https://www.dropbox.com/developers </vt:lpstr>
      <vt:lpstr>추천 https://www.dropbox.com/login?cont=https%3A%2F%2Fwww.dropbox.com%2Freferrals </vt:lpstr>
      <vt:lpstr>Dropbox plus https://www.dropbox.com/plus   </vt:lpstr>
      <vt:lpstr>Dropbox pro https://www.dropbox.com/pro  </vt:lpstr>
      <vt:lpstr>Dropbox business https://www.dropbox.com/business  </vt:lpstr>
      <vt:lpstr>Dropbox enterprise https://www.dropbox.com/enterprise </vt:lpstr>
      <vt:lpstr>보안 https://www.dropbox.com/security </vt:lpstr>
      <vt:lpstr>요금제 https://www.dropbox.com/plans?trigger=homepagefoot </vt:lpstr>
      <vt:lpstr>모바일 앱 https://www.dropbox.com/mobile </vt:lpstr>
      <vt:lpstr>다운로드 https://www.dropbox.com/install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 L</dc:creator>
  <cp:lastModifiedBy>JY L</cp:lastModifiedBy>
  <cp:revision>32</cp:revision>
  <dcterms:created xsi:type="dcterms:W3CDTF">2018-02-14T10:35:07Z</dcterms:created>
  <dcterms:modified xsi:type="dcterms:W3CDTF">2018-02-14T13:57:44Z</dcterms:modified>
</cp:coreProperties>
</file>